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23"/>
  </p:notesMasterIdLst>
  <p:sldIdLst>
    <p:sldId id="256" r:id="rId8"/>
    <p:sldId id="258" r:id="rId9"/>
    <p:sldId id="268" r:id="rId10"/>
    <p:sldId id="257" r:id="rId11"/>
    <p:sldId id="270" r:id="rId12"/>
    <p:sldId id="259" r:id="rId13"/>
    <p:sldId id="267" r:id="rId14"/>
    <p:sldId id="269" r:id="rId15"/>
    <p:sldId id="273" r:id="rId16"/>
    <p:sldId id="261" r:id="rId17"/>
    <p:sldId id="274" r:id="rId18"/>
    <p:sldId id="262" r:id="rId19"/>
    <p:sldId id="264" r:id="rId20"/>
    <p:sldId id="263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BC249-529F-45F9-8741-E3A582594A4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1E17-70D7-4C83-BF70-26FB8CBA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AD5D39-308D-4F2B-B27C-E35BE107AFB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68453A-CFAF-4E06-9292-957F8C115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-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96322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419285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১।ঈদুল আযহার দিন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কাজ করতে হয়?</a:t>
            </a:r>
          </a:p>
          <a:p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২।কোন নবী আল্লাহর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সন্তুষ্টির  জন্য স্বীয় পুত্রকে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কোরবানী করতে প্রস্তুত ছিলেন?</a:t>
            </a:r>
            <a:endParaRPr lang="bn-BD" sz="7200" u="sng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কোরবানী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অবশ্য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পালনীয়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22960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১।ঈদুল আযহার গুরুত্ব ও তাৎপর্য</a:t>
            </a:r>
            <a:endParaRPr lang="en-US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কর।</a:t>
            </a:r>
          </a:p>
          <a:p>
            <a:endParaRPr lang="bn-BD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600" u="sng" strike="sngStrike" dirty="0" smtClean="0">
              <a:latin typeface="NikoshBAN" pitchFamily="2" charset="0"/>
              <a:cs typeface="NikoshBAN" pitchFamily="2" charset="0"/>
            </a:endParaRPr>
          </a:p>
          <a:p>
            <a:endParaRPr lang="en-US" sz="6600" b="1" i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ঈদুল আযহা থেকে আমরা কী শিক্ষা পাই </a:t>
            </a:r>
            <a:r>
              <a:rPr lang="en-US" sz="6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0960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আরবী কোন মাসে ঈদুল আযহা অনুষ্ঠিত হয়? 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ঈদুল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আযহায়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প্রতিবেশীর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কুরবানী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কারও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ape_Myrtle_Flowers.13581132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47228"/>
            <a:ext cx="8115301" cy="5991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981200"/>
            <a:ext cx="5562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99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524000"/>
            <a:ext cx="6858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মুহাম্মাদ আতিকুর রহমান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চরমোনাই ইউনিয়ন মাধ্যমিক 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বরিশাল সদর বরিশাল।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শ্রেণীঃ ৭ম </a:t>
            </a: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বিষয়ঃইসলাম শিক্ষা </a:t>
            </a: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পাঠঃ ঈদুল আযহা  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2667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ur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76600"/>
            <a:ext cx="2590800" cy="2643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276600"/>
            <a:ext cx="2819400" cy="2728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609600"/>
            <a:ext cx="2743200" cy="2067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609600"/>
            <a:ext cx="30099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276600"/>
            <a:ext cx="3048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1676400"/>
          </a:xfrm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ঈদুল আযহা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8153400" cy="60016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u="sng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9600" b="1" u="sng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১। ঈদুল আযহা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8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কুরবানী সম্পর্কে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8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ঈদুল আযহার গুরুত্ব ও তাৎপর্য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8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endParaRPr lang="en-US" sz="48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5347"/>
            <a:ext cx="3962400" cy="3213653"/>
          </a:xfrm>
          <a:prstGeom prst="rect">
            <a:avLst/>
          </a:prstGeom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"/>
            <a:ext cx="3886200" cy="3200400"/>
          </a:xfrm>
          <a:prstGeom prst="rect">
            <a:avLst/>
          </a:prstGeom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57600"/>
            <a:ext cx="3962400" cy="2971800"/>
          </a:xfrm>
          <a:prstGeom prst="rect">
            <a:avLst/>
          </a:prstGeom>
        </p:spPr>
      </p:pic>
      <p:pic>
        <p:nvPicPr>
          <p:cNvPr id="10" name="Picture 9" descr="url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733800"/>
            <a:ext cx="3886200" cy="28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4114800" cy="2971800"/>
          </a:xfrm>
          <a:prstGeom prst="rect">
            <a:avLst/>
          </a:prstGeom>
        </p:spPr>
      </p:pic>
      <p:pic>
        <p:nvPicPr>
          <p:cNvPr id="10" name="Picture 9" descr="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4038600" cy="2971800"/>
          </a:xfrm>
          <a:prstGeom prst="rect">
            <a:avLst/>
          </a:prstGeom>
        </p:spPr>
      </p:pic>
      <p:pic>
        <p:nvPicPr>
          <p:cNvPr id="14" name="Picture 13" descr="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429000"/>
            <a:ext cx="3857025" cy="3048000"/>
          </a:xfrm>
          <a:prstGeom prst="rect">
            <a:avLst/>
          </a:prstGeom>
        </p:spPr>
      </p:pic>
      <p:pic>
        <p:nvPicPr>
          <p:cNvPr id="15" name="Picture 14" descr="korba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52400"/>
            <a:ext cx="3886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4800"/>
            <a:ext cx="34290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k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33528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29000"/>
            <a:ext cx="3505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04800"/>
            <a:ext cx="33528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446</TotalTime>
  <Words>175</Words>
  <Application>Microsoft Office PowerPoint</Application>
  <PresentationFormat>On-screen Show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Origin</vt:lpstr>
      <vt:lpstr>Solstice</vt:lpstr>
      <vt:lpstr>Civic</vt:lpstr>
      <vt:lpstr>Oriel</vt:lpstr>
      <vt:lpstr>Equity</vt:lpstr>
      <vt:lpstr>Aspect</vt:lpstr>
      <vt:lpstr>Concourse</vt:lpstr>
      <vt:lpstr>Slide 1</vt:lpstr>
      <vt:lpstr>Slide 2</vt:lpstr>
      <vt:lpstr>Slide 3</vt:lpstr>
      <vt:lpstr>Slide 4</vt:lpstr>
      <vt:lpstr>ঈদুল আযহা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All User</cp:lastModifiedBy>
  <cp:revision>160</cp:revision>
  <dcterms:created xsi:type="dcterms:W3CDTF">2012-11-21T05:20:42Z</dcterms:created>
  <dcterms:modified xsi:type="dcterms:W3CDTF">2013-04-19T10:44:55Z</dcterms:modified>
</cp:coreProperties>
</file>